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72" r:id="rId6"/>
    <p:sldId id="266" r:id="rId7"/>
    <p:sldId id="259" r:id="rId8"/>
    <p:sldId id="267" r:id="rId9"/>
    <p:sldId id="260" r:id="rId10"/>
    <p:sldId id="269" r:id="rId11"/>
    <p:sldId id="268" r:id="rId12"/>
    <p:sldId id="273" r:id="rId13"/>
    <p:sldId id="264" r:id="rId14"/>
    <p:sldId id="261" r:id="rId15"/>
    <p:sldId id="263" r:id="rId16"/>
    <p:sldId id="262" r:id="rId17"/>
  </p:sldIdLst>
  <p:sldSz cx="12192000" cy="6858000"/>
  <p:notesSz cx="6858000" cy="9144000"/>
  <p:embeddedFontLst>
    <p:embeddedFont>
      <p:font typeface="Pretendard Black" panose="02000A03000000020004" pitchFamily="50" charset="-127"/>
      <p:bold r:id="rId19"/>
    </p:embeddedFont>
    <p:embeddedFont>
      <p:font typeface="Pretendard SemiBold" panose="02000703000000020004" pitchFamily="50" charset="-127"/>
      <p:bold r:id="rId20"/>
    </p:embeddedFont>
    <p:embeddedFont>
      <p:font typeface="Pretendard Thin" panose="02000203000000020004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BA296-C5D1-4C7C-BD96-C775D25F7FF9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EA22B-5488-438A-8B6F-6F7B872DB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6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EA22B-5488-438A-8B6F-6F7B872DB0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0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A74C7-633D-0DEA-1912-B01BE0E13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B18EC7-5ED3-3F96-EF4D-CC155CCB5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40484-5E21-5F23-705E-F678ADABE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8A899-141B-6411-8BA3-2B4F398A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5578B-5ADE-0091-87EC-225F7BDC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E21E-6809-3D24-3B8C-1CF7853C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6647F0-81B5-194D-3396-D0E610BE1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3FCB8-A90A-DB85-8A10-3A853ECD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373C7-861B-6874-C323-E353EA21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4B024-DFA2-45AA-D0BB-27DB18F6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5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B5020A-417B-AB16-5D66-63CB0ED5D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06A5E3-9C35-943F-82E2-E241788D8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D7A568-96BE-7A69-C920-1BC3656D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3DB71-29C8-8FD8-9616-8AD48385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78BFD-36CC-D402-961E-9CFC157E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42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8099F-5809-4835-FC8E-E830A7E2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B8EFF-6B73-9EDA-8BE8-2A06D572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04B50F-69AF-3AD6-A595-A249E45C7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B40936-D457-ECC4-35F0-79F89DD7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1B30A1-EA1E-1C04-866A-99798636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4B911-0566-917E-E831-A6C73B9E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8E0E9-ED37-5428-26B5-C33948D78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1534E3-7583-D9FE-E8C8-FAC5D420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DBA76-5CB4-E92A-22B0-F2BFD247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472BC-2DA8-F99C-9EDE-10DBB439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0C591-FB93-E620-1486-04B5A8A8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D8D8A-2EE1-51C2-1E9C-B64EEB56F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826F45-9497-7145-4FFD-AD447B5EF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CA3E83-E7FD-36AA-36C5-48671E53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8243F3-11F4-7846-4F71-CBAFA7B28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E7693E-FDF4-5D60-3C33-C09CDD6D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8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BBF08-F7C4-A0ED-F3D7-C8E00EE8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A4698-519D-735A-D724-21B670697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F2A2AD-E4AB-7BE4-E7A2-670DCC49B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438D35-BFBD-66EF-ABA6-6D162D6DA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DED23-DDF1-541D-8686-761984910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1861BF-899B-FD0B-7E75-6F1E6C44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E6672C-E9C1-AB0D-BDB8-0683E00C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BAC018-614C-0BF1-A14E-2924DA67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6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8A1AD-F4FF-9C97-63E0-100A6231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A8D5CF-E67A-519A-14A3-E003457D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BA62D1-2383-FBE4-0A10-A473D4C0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A50E14-8A81-0492-3221-CF0697C69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EC4B53-14AC-B4BD-96BC-74B5668B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15C779-5C55-E6B8-8833-1C4C4C95B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98C098-2014-85B9-577C-4D7F36D9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4AB6B-5833-3610-1579-2EC2FFA8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4C41F-472D-3320-D858-CD3CBACA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87A3D9-93B1-C283-4BFB-D98208A30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2D9A0B-D192-784C-609C-C57794A5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B1ED8-5F73-9022-BC32-09B50705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CD8C-C527-5580-1CA9-DFBE9422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C475A-CD99-1C51-BCD0-BFFA627B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7E6E09-7EAA-A489-1DD7-46D96E3AE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0ACEA-B0F8-37A9-5D15-A5F290189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D9159-2E52-AA94-6F68-2B9AC54E0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551D98-4E1B-BB35-6E77-1FC22DEB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878F10-E0E6-0DA4-DA20-31835D8B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9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94E369-C49C-C66E-5367-E88B2D22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5CB741-D5ED-9324-469A-C931352A3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9C2AB-F070-3238-6810-4F895647F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6C61B-3FDD-4FAA-BE19-313155F3E583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49DC7-E894-045A-0D66-B9686C025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2632A-3FC2-733C-6AD1-1CB7DB3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B3964F-4EAD-4D86-ADBF-F2C411DF1F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7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1D8859B-20F9-5D7F-66E6-E051B4859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EA5D0DB-969C-C6E2-CDB9-AEBBFA42F076}"/>
              </a:ext>
            </a:extLst>
          </p:cNvPr>
          <p:cNvSpPr/>
          <p:nvPr/>
        </p:nvSpPr>
        <p:spPr>
          <a:xfrm>
            <a:off x="6458240" y="2504896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46CE5E92-3C52-6CC1-6346-9E7920B21339}"/>
              </a:ext>
            </a:extLst>
          </p:cNvPr>
          <p:cNvSpPr/>
          <p:nvPr/>
        </p:nvSpPr>
        <p:spPr>
          <a:xfrm>
            <a:off x="7326278" y="1798115"/>
            <a:ext cx="1626282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리뷰어</a:t>
            </a:r>
            <a:endParaRPr lang="ko-KR" altLang="en-US" dirty="0">
              <a:solidFill>
                <a:srgbClr val="2B4CD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5610F-E890-DDC7-B4BC-13A2BB9663CB}"/>
              </a:ext>
            </a:extLst>
          </p:cNvPr>
          <p:cNvSpPr txBox="1"/>
          <p:nvPr/>
        </p:nvSpPr>
        <p:spPr>
          <a:xfrm>
            <a:off x="6458239" y="3184987"/>
            <a:ext cx="4406303" cy="10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맛집에 대한 리뷰와 평점을 작성하는 사용자로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자신의 경험을 공유하고 다른 사용자에게 정보를 제공하는 역할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>
              <a:lnSpc>
                <a:spcPts val="2000"/>
              </a:lnSpc>
            </a:pPr>
            <a:endParaRPr lang="en-US" altLang="ko-KR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일반 사용자의 기능을 상속받아 사용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13" name="그래픽 12" descr="고객 리뷰 윤곽선">
            <a:extLst>
              <a:ext uri="{FF2B5EF4-FFF2-40B4-BE49-F238E27FC236}">
                <a16:creationId xmlns:a16="http://schemas.microsoft.com/office/drawing/2014/main" id="{2CEF6D19-9246-AC74-C50D-9DEA9CB3E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653" y="1434139"/>
            <a:ext cx="557266" cy="557266"/>
          </a:xfrm>
          <a:prstGeom prst="rect">
            <a:avLst/>
          </a:prstGeom>
        </p:spPr>
      </p:pic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E992ED5-6911-2DA2-8F78-73024CCF34D8}"/>
              </a:ext>
            </a:extLst>
          </p:cNvPr>
          <p:cNvSpPr/>
          <p:nvPr/>
        </p:nvSpPr>
        <p:spPr>
          <a:xfrm>
            <a:off x="1894004" y="1798115"/>
            <a:ext cx="1626282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 작성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E17E52-9492-C3AE-25F9-E9E70EBF17F4}"/>
              </a:ext>
            </a:extLst>
          </p:cNvPr>
          <p:cNvSpPr/>
          <p:nvPr/>
        </p:nvSpPr>
        <p:spPr>
          <a:xfrm>
            <a:off x="1025969" y="2502713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2C9988-C40C-A33B-2FE8-CA0EBBC455FA}"/>
              </a:ext>
            </a:extLst>
          </p:cNvPr>
          <p:cNvSpPr/>
          <p:nvPr/>
        </p:nvSpPr>
        <p:spPr>
          <a:xfrm>
            <a:off x="1025967" y="4898368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A4506-FF9A-F74C-8C59-665DF3B3C1F0}"/>
              </a:ext>
            </a:extLst>
          </p:cNvPr>
          <p:cNvSpPr txBox="1"/>
          <p:nvPr/>
        </p:nvSpPr>
        <p:spPr>
          <a:xfrm>
            <a:off x="1025966" y="2666865"/>
            <a:ext cx="4406303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리뷰어는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방문한 식당에 대해 사진을 포함한 리뷰를 작성하고 평점을 매길 수 있다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/>
            <a:endParaRPr lang="en-US" altLang="ko-KR" sz="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리뷰어는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‘서비스가 좋아요’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‘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가성비가 좋아요’ 등의 태그와 간단한 리뷰를 남길 수 있다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/>
            <a:endParaRPr lang="en-US" altLang="ko-KR" sz="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리뷰어는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리뷰 이벤트에 참여할 수 있으며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 사실이 리뷰에 표시된다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/>
            <a:endParaRPr lang="en-US" altLang="ko-KR" sz="8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리뷰어는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리뷰에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0.5</a:t>
            </a:r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 단위로 평점을 매길 수 있다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96AEEC-33F1-B5E9-09BA-A56C12B7722F}"/>
              </a:ext>
            </a:extLst>
          </p:cNvPr>
          <p:cNvSpPr/>
          <p:nvPr/>
        </p:nvSpPr>
        <p:spPr>
          <a:xfrm>
            <a:off x="6458242" y="4883968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남성 사무직 근로자 단색으로 채워진">
            <a:extLst>
              <a:ext uri="{FF2B5EF4-FFF2-40B4-BE49-F238E27FC236}">
                <a16:creationId xmlns:a16="http://schemas.microsoft.com/office/drawing/2014/main" id="{97F08AFC-C038-9C3E-2A15-7567B7316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5545" y="1490071"/>
            <a:ext cx="557266" cy="5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ED4385-51A4-8CE6-1462-A8979E339D0A}"/>
              </a:ext>
            </a:extLst>
          </p:cNvPr>
          <p:cNvSpPr txBox="1"/>
          <p:nvPr/>
        </p:nvSpPr>
        <p:spPr>
          <a:xfrm>
            <a:off x="3531525" y="3899526"/>
            <a:ext cx="5128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Architectures</a:t>
            </a:r>
            <a:endParaRPr lang="ko-KR" altLang="en-US" sz="5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2D4C03-E56B-B0C0-B3FB-0688343B3060}"/>
              </a:ext>
            </a:extLst>
          </p:cNvPr>
          <p:cNvGrpSpPr/>
          <p:nvPr/>
        </p:nvGrpSpPr>
        <p:grpSpPr>
          <a:xfrm>
            <a:off x="4390791" y="824063"/>
            <a:ext cx="3100105" cy="3100105"/>
            <a:chOff x="4024851" y="551447"/>
            <a:chExt cx="4320000" cy="4320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E44493D-3E3D-3F9B-36CC-0E5ACB2C2AC6}"/>
                </a:ext>
              </a:extLst>
            </p:cNvPr>
            <p:cNvSpPr/>
            <p:nvPr/>
          </p:nvSpPr>
          <p:spPr>
            <a:xfrm>
              <a:off x="5104851" y="1631447"/>
              <a:ext cx="2160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E7668BA-4969-6CFE-B8C1-381792408B82}"/>
                </a:ext>
              </a:extLst>
            </p:cNvPr>
            <p:cNvGrpSpPr/>
            <p:nvPr/>
          </p:nvGrpSpPr>
          <p:grpSpPr>
            <a:xfrm>
              <a:off x="4024851" y="551447"/>
              <a:ext cx="4320000" cy="4320000"/>
              <a:chOff x="4024851" y="551447"/>
              <a:chExt cx="4320000" cy="4320000"/>
            </a:xfrm>
          </p:grpSpPr>
          <p:sp>
            <p:nvSpPr>
              <p:cNvPr id="10" name="순서도: 연결자 9">
                <a:extLst>
                  <a:ext uri="{FF2B5EF4-FFF2-40B4-BE49-F238E27FC236}">
                    <a16:creationId xmlns:a16="http://schemas.microsoft.com/office/drawing/2014/main" id="{92FF6FFF-0DB5-1323-1B37-72BF2AEC39EE}"/>
                  </a:ext>
                </a:extLst>
              </p:cNvPr>
              <p:cNvSpPr/>
              <p:nvPr/>
            </p:nvSpPr>
            <p:spPr>
              <a:xfrm>
                <a:off x="6184851" y="2711447"/>
                <a:ext cx="2160000" cy="2160000"/>
              </a:xfrm>
              <a:prstGeom prst="flowChartConnector">
                <a:avLst/>
              </a:prstGeom>
              <a:solidFill>
                <a:srgbClr val="2B4C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순서도: 연결자 12">
                <a:extLst>
                  <a:ext uri="{FF2B5EF4-FFF2-40B4-BE49-F238E27FC236}">
                    <a16:creationId xmlns:a16="http://schemas.microsoft.com/office/drawing/2014/main" id="{2E7E0042-DDEE-953E-75FE-DF350D317DAE}"/>
                  </a:ext>
                </a:extLst>
              </p:cNvPr>
              <p:cNvSpPr/>
              <p:nvPr/>
            </p:nvSpPr>
            <p:spPr>
              <a:xfrm>
                <a:off x="4024851" y="2711447"/>
                <a:ext cx="2160000" cy="2160000"/>
              </a:xfrm>
              <a:prstGeom prst="flowChartConnector">
                <a:avLst/>
              </a:prstGeom>
              <a:solidFill>
                <a:srgbClr val="2B4C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순서도: 연결자 15">
                <a:extLst>
                  <a:ext uri="{FF2B5EF4-FFF2-40B4-BE49-F238E27FC236}">
                    <a16:creationId xmlns:a16="http://schemas.microsoft.com/office/drawing/2014/main" id="{5D57DBCE-65D4-21B3-2C33-482B89AF5B56}"/>
                  </a:ext>
                </a:extLst>
              </p:cNvPr>
              <p:cNvSpPr/>
              <p:nvPr/>
            </p:nvSpPr>
            <p:spPr>
              <a:xfrm>
                <a:off x="6184851" y="551447"/>
                <a:ext cx="2160000" cy="2160000"/>
              </a:xfrm>
              <a:prstGeom prst="flowChartConnector">
                <a:avLst/>
              </a:prstGeom>
              <a:solidFill>
                <a:srgbClr val="2B4C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순서도: 연결자 16">
                <a:extLst>
                  <a:ext uri="{FF2B5EF4-FFF2-40B4-BE49-F238E27FC236}">
                    <a16:creationId xmlns:a16="http://schemas.microsoft.com/office/drawing/2014/main" id="{8D9A803E-581E-A204-C2C6-AEFE9404FAC9}"/>
                  </a:ext>
                </a:extLst>
              </p:cNvPr>
              <p:cNvSpPr/>
              <p:nvPr/>
            </p:nvSpPr>
            <p:spPr>
              <a:xfrm>
                <a:off x="4024851" y="585786"/>
                <a:ext cx="2160000" cy="2160000"/>
              </a:xfrm>
              <a:prstGeom prst="flowChartConnector">
                <a:avLst/>
              </a:prstGeom>
              <a:solidFill>
                <a:srgbClr val="2B4C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759758-7AA9-747D-90BD-CC6BE9166381}"/>
              </a:ext>
            </a:extLst>
          </p:cNvPr>
          <p:cNvSpPr txBox="1"/>
          <p:nvPr/>
        </p:nvSpPr>
        <p:spPr>
          <a:xfrm rot="10800000">
            <a:off x="4525072" y="1319435"/>
            <a:ext cx="1415772" cy="1482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04</a:t>
            </a:r>
            <a:endParaRPr lang="ko-KR" altLang="en-US" sz="8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9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0F76EC9-F77B-7B06-58FD-1D5C2DE9D034}"/>
              </a:ext>
            </a:extLst>
          </p:cNvPr>
          <p:cNvGrpSpPr/>
          <p:nvPr/>
        </p:nvGrpSpPr>
        <p:grpSpPr>
          <a:xfrm>
            <a:off x="2541931" y="5692591"/>
            <a:ext cx="7108138" cy="707886"/>
            <a:chOff x="2541931" y="5787873"/>
            <a:chExt cx="7108138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5D3801-5E33-E8E2-E490-77AA98601B76}"/>
                </a:ext>
              </a:extLst>
            </p:cNvPr>
            <p:cNvSpPr txBox="1"/>
            <p:nvPr/>
          </p:nvSpPr>
          <p:spPr>
            <a:xfrm>
              <a:off x="2541931" y="5787873"/>
              <a:ext cx="6602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Layered Architecture(FRONT)</a:t>
              </a:r>
              <a:endParaRPr lang="ko-KR" altLang="en-US" sz="4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pic>
          <p:nvPicPr>
            <p:cNvPr id="8" name="그래픽 7" descr="클립보드 단색으로 채워진">
              <a:extLst>
                <a:ext uri="{FF2B5EF4-FFF2-40B4-BE49-F238E27FC236}">
                  <a16:creationId xmlns:a16="http://schemas.microsoft.com/office/drawing/2014/main" id="{9D2C7482-5AD0-7015-66BF-ADA026A7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16867" y="5875215"/>
              <a:ext cx="533202" cy="533202"/>
            </a:xfrm>
            <a:prstGeom prst="rect">
              <a:avLst/>
            </a:prstGeom>
          </p:spPr>
        </p:pic>
      </p:grp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165BDD1-690E-4DE5-8EBB-7F479CFA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970888"/>
            <a:ext cx="7380000" cy="45926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68ED35-9493-8B1D-70FA-D70B23250210}"/>
              </a:ext>
            </a:extLst>
          </p:cNvPr>
          <p:cNvSpPr/>
          <p:nvPr/>
        </p:nvSpPr>
        <p:spPr>
          <a:xfrm>
            <a:off x="2406000" y="828705"/>
            <a:ext cx="738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1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89FAED-CB46-6FB3-C400-1FC64E864F61}"/>
              </a:ext>
            </a:extLst>
          </p:cNvPr>
          <p:cNvSpPr txBox="1"/>
          <p:nvPr/>
        </p:nvSpPr>
        <p:spPr>
          <a:xfrm>
            <a:off x="2918832" y="5873791"/>
            <a:ext cx="600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Black" panose="02000A03000000020004" pitchFamily="50" charset="-127"/>
              </a:rPr>
              <a:t>Event-driven Architecture</a:t>
            </a:r>
            <a:endParaRPr lang="ko-KR" altLang="en-US" sz="4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6" name="그래픽 5" descr="롤러 페인트 도구 단색으로 채워진">
            <a:extLst>
              <a:ext uri="{FF2B5EF4-FFF2-40B4-BE49-F238E27FC236}">
                <a16:creationId xmlns:a16="http://schemas.microsoft.com/office/drawing/2014/main" id="{2065CDC1-F800-D3A2-2C89-E67FA64D1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2186" y="5930398"/>
            <a:ext cx="651279" cy="6512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4232EA-FE42-ACAF-2BA5-96CDA9576769}"/>
              </a:ext>
            </a:extLst>
          </p:cNvPr>
          <p:cNvSpPr/>
          <p:nvPr/>
        </p:nvSpPr>
        <p:spPr>
          <a:xfrm>
            <a:off x="2985600" y="314146"/>
            <a:ext cx="62208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도표, 스크린샷, 번호이(가) 표시된 사진&#10;&#10;자동 생성된 설명">
            <a:extLst>
              <a:ext uri="{FF2B5EF4-FFF2-40B4-BE49-F238E27FC236}">
                <a16:creationId xmlns:a16="http://schemas.microsoft.com/office/drawing/2014/main" id="{30DE7B19-5D3D-0419-E6D5-891E5383E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00" y="459852"/>
            <a:ext cx="6220800" cy="53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E80CF5-7FB7-CFF9-5D5C-19CEE7D3E336}"/>
              </a:ext>
            </a:extLst>
          </p:cNvPr>
          <p:cNvSpPr txBox="1"/>
          <p:nvPr/>
        </p:nvSpPr>
        <p:spPr>
          <a:xfrm>
            <a:off x="2541931" y="5787873"/>
            <a:ext cx="6298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Layered Architecture(BACK)</a:t>
            </a:r>
            <a:endParaRPr lang="ko-KR" altLang="en-US" sz="4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21" name="그래픽 20" descr="클립보드 단색으로 채워진">
            <a:extLst>
              <a:ext uri="{FF2B5EF4-FFF2-40B4-BE49-F238E27FC236}">
                <a16:creationId xmlns:a16="http://schemas.microsoft.com/office/drawing/2014/main" id="{58DEF8A4-2955-9194-14FB-CBBB18B6C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9422" y="5875215"/>
            <a:ext cx="533202" cy="533202"/>
          </a:xfrm>
          <a:prstGeom prst="rect">
            <a:avLst/>
          </a:prstGeom>
        </p:spPr>
      </p:pic>
      <p:pic>
        <p:nvPicPr>
          <p:cNvPr id="2" name="그림 1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FF84E8C7-D39C-C82B-6C70-71FDFD921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63" y="563766"/>
            <a:ext cx="7207874" cy="504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EEB2BE-A324-25AD-D827-3EC3C5D4DAB3}"/>
              </a:ext>
            </a:extLst>
          </p:cNvPr>
          <p:cNvSpPr/>
          <p:nvPr/>
        </p:nvSpPr>
        <p:spPr>
          <a:xfrm>
            <a:off x="2492400" y="429165"/>
            <a:ext cx="72072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6CB858-022C-08C4-B135-6E2C475DB56B}"/>
              </a:ext>
            </a:extLst>
          </p:cNvPr>
          <p:cNvSpPr txBox="1"/>
          <p:nvPr/>
        </p:nvSpPr>
        <p:spPr>
          <a:xfrm>
            <a:off x="3095523" y="5836969"/>
            <a:ext cx="600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Black" panose="02000A03000000020004" pitchFamily="50" charset="-127"/>
              </a:rPr>
              <a:t>Pipe-filter Architecture</a:t>
            </a:r>
            <a:endParaRPr lang="ko-KR" altLang="en-US" sz="4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0" name="그래픽 9" descr="연결됨 연결 해제됨 단색으로 채워진">
            <a:extLst>
              <a:ext uri="{FF2B5EF4-FFF2-40B4-BE49-F238E27FC236}">
                <a16:creationId xmlns:a16="http://schemas.microsoft.com/office/drawing/2014/main" id="{8D9F389A-8044-2F6A-009C-AC116E578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463" y="5836969"/>
            <a:ext cx="640915" cy="64091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205364-E322-220B-C2D4-F86FA6CF184B}"/>
              </a:ext>
            </a:extLst>
          </p:cNvPr>
          <p:cNvGrpSpPr/>
          <p:nvPr/>
        </p:nvGrpSpPr>
        <p:grpSpPr>
          <a:xfrm>
            <a:off x="1776000" y="591551"/>
            <a:ext cx="8640000" cy="5117077"/>
            <a:chOff x="1460584" y="202681"/>
            <a:chExt cx="8640000" cy="5117077"/>
          </a:xfrm>
        </p:grpSpPr>
        <p:pic>
          <p:nvPicPr>
            <p:cNvPr id="14" name="그림 13" descr="텍스트, 도표, 그래프, 라인이(가) 표시된 사진&#10;&#10;자동 생성된 설명">
              <a:extLst>
                <a:ext uri="{FF2B5EF4-FFF2-40B4-BE49-F238E27FC236}">
                  <a16:creationId xmlns:a16="http://schemas.microsoft.com/office/drawing/2014/main" id="{51F6046C-A90E-AD7E-7A7A-9B99755C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84" y="202681"/>
              <a:ext cx="8640000" cy="3230848"/>
            </a:xfrm>
            <a:prstGeom prst="rect">
              <a:avLst/>
            </a:prstGeom>
          </p:spPr>
        </p:pic>
        <p:pic>
          <p:nvPicPr>
            <p:cNvPr id="16" name="그림 15" descr="텍스트, 폰트, 라인, 도표이(가) 표시된 사진&#10;&#10;자동 생성된 설명">
              <a:extLst>
                <a:ext uri="{FF2B5EF4-FFF2-40B4-BE49-F238E27FC236}">
                  <a16:creationId xmlns:a16="http://schemas.microsoft.com/office/drawing/2014/main" id="{DBD2AA01-D602-98BE-0734-0BACC71D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0779" r="11" b="19138"/>
            <a:stretch/>
          </p:blipFill>
          <p:spPr>
            <a:xfrm>
              <a:off x="1460584" y="3429000"/>
              <a:ext cx="8640000" cy="189075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D47D04-942E-91E6-BF32-594AF78928CB}"/>
              </a:ext>
            </a:extLst>
          </p:cNvPr>
          <p:cNvSpPr/>
          <p:nvPr/>
        </p:nvSpPr>
        <p:spPr>
          <a:xfrm>
            <a:off x="1776000" y="445210"/>
            <a:ext cx="8640000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폰트, 라인, 그래픽이(가) 표시된 사진&#10;&#10;자동 생성된 설명">
            <a:extLst>
              <a:ext uri="{FF2B5EF4-FFF2-40B4-BE49-F238E27FC236}">
                <a16:creationId xmlns:a16="http://schemas.microsoft.com/office/drawing/2014/main" id="{98F66A95-42DD-DBC0-5092-09BBE0049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F1EF6B8C-0709-3B78-5323-7A353351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59E44-0C5B-A7AF-E5DA-E73CAEFB0D28}"/>
              </a:ext>
            </a:extLst>
          </p:cNvPr>
          <p:cNvSpPr txBox="1"/>
          <p:nvPr/>
        </p:nvSpPr>
        <p:spPr>
          <a:xfrm>
            <a:off x="4180746" y="3429000"/>
            <a:ext cx="38305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Team 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Introduction</a:t>
            </a:r>
            <a:endParaRPr lang="ko-KR" altLang="en-US" sz="5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4170D07E-B599-576E-E615-639946588A4D}"/>
              </a:ext>
            </a:extLst>
          </p:cNvPr>
          <p:cNvSpPr/>
          <p:nvPr/>
        </p:nvSpPr>
        <p:spPr>
          <a:xfrm>
            <a:off x="5534471" y="1877896"/>
            <a:ext cx="1123056" cy="114146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D247-4F80-2D54-F605-53E0B7FD5C02}"/>
              </a:ext>
            </a:extLst>
          </p:cNvPr>
          <p:cNvSpPr txBox="1"/>
          <p:nvPr/>
        </p:nvSpPr>
        <p:spPr>
          <a:xfrm rot="10800000">
            <a:off x="4475886" y="1319435"/>
            <a:ext cx="1415772" cy="1482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01</a:t>
            </a:r>
            <a:endParaRPr lang="ko-KR" altLang="en-US" sz="8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82347-A3BD-2AF5-0A05-C443F9BDE691}"/>
              </a:ext>
            </a:extLst>
          </p:cNvPr>
          <p:cNvSpPr txBox="1"/>
          <p:nvPr/>
        </p:nvSpPr>
        <p:spPr>
          <a:xfrm>
            <a:off x="4288680" y="2801459"/>
            <a:ext cx="361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UOSense</a:t>
            </a:r>
            <a:endParaRPr lang="ko-KR" altLang="en-US" sz="6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7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D063FC8A-3C90-8D7A-84D4-EF432C06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9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E2B6BF-77EC-55EF-8373-40F5F93E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38C5D6-A68A-D9D1-876D-BCD02B7251AC}"/>
              </a:ext>
            </a:extLst>
          </p:cNvPr>
          <p:cNvSpPr txBox="1"/>
          <p:nvPr/>
        </p:nvSpPr>
        <p:spPr>
          <a:xfrm>
            <a:off x="4180746" y="3429000"/>
            <a:ext cx="38305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Project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Introduction</a:t>
            </a:r>
            <a:endParaRPr lang="ko-KR" altLang="en-US" sz="5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DB81B-580F-4BD8-9CB1-86B1914BDFA6}"/>
              </a:ext>
            </a:extLst>
          </p:cNvPr>
          <p:cNvSpPr txBox="1"/>
          <p:nvPr/>
        </p:nvSpPr>
        <p:spPr>
          <a:xfrm rot="10800000">
            <a:off x="4508305" y="1319435"/>
            <a:ext cx="1415772" cy="1482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02</a:t>
            </a:r>
            <a:endParaRPr lang="ko-KR" altLang="en-US" sz="8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FC8427-A1DF-AC96-9DD8-7680D421FBA9}"/>
              </a:ext>
            </a:extLst>
          </p:cNvPr>
          <p:cNvGrpSpPr/>
          <p:nvPr/>
        </p:nvGrpSpPr>
        <p:grpSpPr>
          <a:xfrm>
            <a:off x="4475886" y="1874955"/>
            <a:ext cx="2170513" cy="2236819"/>
            <a:chOff x="4179058" y="1617486"/>
            <a:chExt cx="2720639" cy="2803750"/>
          </a:xfrm>
        </p:grpSpPr>
        <p:sp>
          <p:nvSpPr>
            <p:cNvPr id="13" name="부분 원형 12">
              <a:extLst>
                <a:ext uri="{FF2B5EF4-FFF2-40B4-BE49-F238E27FC236}">
                  <a16:creationId xmlns:a16="http://schemas.microsoft.com/office/drawing/2014/main" id="{FD135EE5-A91C-5B37-7405-83DC454B67D4}"/>
                </a:ext>
              </a:extLst>
            </p:cNvPr>
            <p:cNvSpPr/>
            <p:nvPr/>
          </p:nvSpPr>
          <p:spPr>
            <a:xfrm rot="2951416">
              <a:off x="4200458" y="1631889"/>
              <a:ext cx="2677839" cy="2720639"/>
            </a:xfrm>
            <a:prstGeom prst="pie">
              <a:avLst>
                <a:gd name="adj1" fmla="val 13241616"/>
                <a:gd name="adj2" fmla="val 161763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부분 원형 13">
              <a:extLst>
                <a:ext uri="{FF2B5EF4-FFF2-40B4-BE49-F238E27FC236}">
                  <a16:creationId xmlns:a16="http://schemas.microsoft.com/office/drawing/2014/main" id="{8D8244DC-734F-35AB-F2AF-1A9005FBDD4A}"/>
                </a:ext>
              </a:extLst>
            </p:cNvPr>
            <p:cNvSpPr/>
            <p:nvPr/>
          </p:nvSpPr>
          <p:spPr>
            <a:xfrm rot="5782606">
              <a:off x="4132596" y="1679236"/>
              <a:ext cx="2803750" cy="2680250"/>
            </a:xfrm>
            <a:prstGeom prst="pie">
              <a:avLst>
                <a:gd name="adj1" fmla="val 13338763"/>
                <a:gd name="adj2" fmla="val 157996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97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01EB84F2-3D29-287F-C816-F35085115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9515D8-34F2-FA19-1AFE-542E597566F8}"/>
              </a:ext>
            </a:extLst>
          </p:cNvPr>
          <p:cNvSpPr txBox="1"/>
          <p:nvPr/>
        </p:nvSpPr>
        <p:spPr>
          <a:xfrm rot="10800000">
            <a:off x="4501983" y="1319434"/>
            <a:ext cx="1415772" cy="14820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03</a:t>
            </a:r>
            <a:endParaRPr lang="ko-KR" altLang="en-US" sz="8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9F57A-622D-D753-41E6-1BD601A2C31E}"/>
              </a:ext>
            </a:extLst>
          </p:cNvPr>
          <p:cNvSpPr txBox="1"/>
          <p:nvPr/>
        </p:nvSpPr>
        <p:spPr>
          <a:xfrm>
            <a:off x="3531525" y="3429000"/>
            <a:ext cx="51289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Key</a:t>
            </a:r>
            <a:r>
              <a:rPr lang="ko-KR" altLang="en-US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Requirement</a:t>
            </a:r>
          </a:p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Analysis</a:t>
            </a:r>
            <a:endParaRPr lang="ko-KR" altLang="en-US" sz="5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F53991-74DA-8EC2-4897-AF05D5C93791}"/>
              </a:ext>
            </a:extLst>
          </p:cNvPr>
          <p:cNvGrpSpPr/>
          <p:nvPr/>
        </p:nvGrpSpPr>
        <p:grpSpPr>
          <a:xfrm>
            <a:off x="5540382" y="1910991"/>
            <a:ext cx="1533964" cy="1080648"/>
            <a:chOff x="5057080" y="1394724"/>
            <a:chExt cx="2309025" cy="162666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310FE1-84E8-D1DA-8649-3AEEBB2F53D6}"/>
                </a:ext>
              </a:extLst>
            </p:cNvPr>
            <p:cNvSpPr/>
            <p:nvPr/>
          </p:nvSpPr>
          <p:spPr>
            <a:xfrm>
              <a:off x="5057080" y="2112875"/>
              <a:ext cx="2309025" cy="908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1AA8252-79F0-A0E5-BB62-3881D26C5D97}"/>
                </a:ext>
              </a:extLst>
            </p:cNvPr>
            <p:cNvSpPr/>
            <p:nvPr/>
          </p:nvSpPr>
          <p:spPr>
            <a:xfrm>
              <a:off x="5058505" y="1394724"/>
              <a:ext cx="2307600" cy="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7DF18AD9-0D80-6CF2-332F-2832A3A39587}"/>
              </a:ext>
            </a:extLst>
          </p:cNvPr>
          <p:cNvSpPr/>
          <p:nvPr/>
        </p:nvSpPr>
        <p:spPr>
          <a:xfrm>
            <a:off x="1894004" y="1798115"/>
            <a:ext cx="1626282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정보 열람</a:t>
            </a:r>
          </a:p>
        </p:txBody>
      </p:sp>
      <p:pic>
        <p:nvPicPr>
          <p:cNvPr id="3" name="그래픽 2" descr="돋보기 단색으로 채워진">
            <a:extLst>
              <a:ext uri="{FF2B5EF4-FFF2-40B4-BE49-F238E27FC236}">
                <a16:creationId xmlns:a16="http://schemas.microsoft.com/office/drawing/2014/main" id="{B77DF520-94E0-2506-843D-B43BC05C7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386">
            <a:off x="3259980" y="1528091"/>
            <a:ext cx="418844" cy="4188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8176210-B1A5-CC16-5E15-66004DA35BED}"/>
              </a:ext>
            </a:extLst>
          </p:cNvPr>
          <p:cNvSpPr/>
          <p:nvPr/>
        </p:nvSpPr>
        <p:spPr>
          <a:xfrm>
            <a:off x="1025969" y="2502713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B435F-27ED-A793-5D53-BC803EC9342B}"/>
              </a:ext>
            </a:extLst>
          </p:cNvPr>
          <p:cNvSpPr txBox="1"/>
          <p:nvPr/>
        </p:nvSpPr>
        <p:spPr>
          <a:xfrm>
            <a:off x="1025966" y="3388299"/>
            <a:ext cx="4406303" cy="58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사용자는 식당의 주소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전화번호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대표 메뉴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음식 사진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영업시간 등의 정보를 열람할 수 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256E0D76-F183-4E00-4628-EB6D4EF67DEC}"/>
              </a:ext>
            </a:extLst>
          </p:cNvPr>
          <p:cNvSpPr/>
          <p:nvPr/>
        </p:nvSpPr>
        <p:spPr>
          <a:xfrm>
            <a:off x="7326278" y="1798115"/>
            <a:ext cx="1626282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검색어 기반</a:t>
            </a:r>
            <a:endParaRPr lang="en-US" altLang="ko-KR" dirty="0">
              <a:solidFill>
                <a:srgbClr val="2B4CD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검색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54D247-7EF8-89DF-AF2B-CD234BA60F1E}"/>
              </a:ext>
            </a:extLst>
          </p:cNvPr>
          <p:cNvSpPr/>
          <p:nvPr/>
        </p:nvSpPr>
        <p:spPr>
          <a:xfrm>
            <a:off x="6458243" y="2502713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F8979-B9A0-325C-A447-1956F70C5E2B}"/>
              </a:ext>
            </a:extLst>
          </p:cNvPr>
          <p:cNvSpPr txBox="1"/>
          <p:nvPr/>
        </p:nvSpPr>
        <p:spPr>
          <a:xfrm>
            <a:off x="6436173" y="2752227"/>
            <a:ext cx="4406303" cy="18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사용자는 식당 이름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음식 카테고리 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한식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중식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일식 등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또는 위치를 기준으로 식당을 검색할 수 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/>
            <a:endParaRPr lang="en-US" altLang="ko-KR" sz="80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 결과는 거리 순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평점 순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가격대 등의 기준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필터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정렬할 수 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en-US" altLang="ko-KR" sz="80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sz="80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 결과는 지도 상의 마커와 하단의 스크롤 형식의 식당 리스트로 제공된다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pic>
        <p:nvPicPr>
          <p:cNvPr id="17" name="그래픽 16" descr="재고 검색 단색으로 채워진">
            <a:extLst>
              <a:ext uri="{FF2B5EF4-FFF2-40B4-BE49-F238E27FC236}">
                <a16:creationId xmlns:a16="http://schemas.microsoft.com/office/drawing/2014/main" id="{513B6B36-7B62-787A-054A-832903EA8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3927" y="1458880"/>
            <a:ext cx="557265" cy="5572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EF4B59-4FD1-BE06-1C73-6E2BE843C8A2}"/>
              </a:ext>
            </a:extLst>
          </p:cNvPr>
          <p:cNvSpPr/>
          <p:nvPr/>
        </p:nvSpPr>
        <p:spPr>
          <a:xfrm>
            <a:off x="6458242" y="4883968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FFDF3003-44D5-9635-345D-60C4D53351AB}"/>
              </a:ext>
            </a:extLst>
          </p:cNvPr>
          <p:cNvSpPr/>
          <p:nvPr/>
        </p:nvSpPr>
        <p:spPr>
          <a:xfrm>
            <a:off x="7326278" y="1798115"/>
            <a:ext cx="1626282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검색어 기반</a:t>
            </a:r>
            <a:endParaRPr lang="en-US" altLang="ko-KR" dirty="0">
              <a:solidFill>
                <a:srgbClr val="2B4CDC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solidFill>
                  <a:srgbClr val="2B4CDC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055DE8-7BA7-CBF5-A27E-5C4C8AA16372}"/>
              </a:ext>
            </a:extLst>
          </p:cNvPr>
          <p:cNvSpPr/>
          <p:nvPr/>
        </p:nvSpPr>
        <p:spPr>
          <a:xfrm>
            <a:off x="6458240" y="2504896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D82687-FCAD-A71D-BC56-7B1BE38DA556}"/>
              </a:ext>
            </a:extLst>
          </p:cNvPr>
          <p:cNvSpPr/>
          <p:nvPr/>
        </p:nvSpPr>
        <p:spPr>
          <a:xfrm>
            <a:off x="1025969" y="2502713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452EC1-68EB-BE4E-02BA-87B1B19B6A19}"/>
              </a:ext>
            </a:extLst>
          </p:cNvPr>
          <p:cNvSpPr/>
          <p:nvPr/>
        </p:nvSpPr>
        <p:spPr>
          <a:xfrm>
            <a:off x="1025967" y="4898368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201</Words>
  <Application>Microsoft Office PowerPoint</Application>
  <PresentationFormat>와이드스크린</PresentationFormat>
  <Paragraphs>40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Pretendard Black</vt:lpstr>
      <vt:lpstr>맑은 고딕</vt:lpstr>
      <vt:lpstr>Pretendard SemiBold</vt:lpstr>
      <vt:lpstr>Pretendard Thin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장규민</dc:creator>
  <cp:lastModifiedBy>장규민</cp:lastModifiedBy>
  <cp:revision>39</cp:revision>
  <dcterms:created xsi:type="dcterms:W3CDTF">2024-10-25T10:46:13Z</dcterms:created>
  <dcterms:modified xsi:type="dcterms:W3CDTF">2024-10-28T10:28:08Z</dcterms:modified>
</cp:coreProperties>
</file>